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3" r:id="rId3"/>
    <p:sldId id="269" r:id="rId4"/>
    <p:sldId id="271" r:id="rId5"/>
    <p:sldId id="272" r:id="rId6"/>
    <p:sldId id="275" r:id="rId7"/>
    <p:sldId id="276" r:id="rId8"/>
    <p:sldId id="273" r:id="rId9"/>
    <p:sldId id="274" r:id="rId10"/>
    <p:sldId id="270" r:id="rId11"/>
    <p:sldId id="268"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3C3EE9-8516-4EC1-9498-FDE70A95A021}"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en-US"/>
        </a:p>
      </dgm:t>
    </dgm:pt>
    <dgm:pt modelId="{8F28E045-5027-4E96-A963-515505805FA5}">
      <dgm:prSet phldrT="[Text]"/>
      <dgm:spPr>
        <a:blipFill rotWithShape="0">
          <a:blip xmlns:r="http://schemas.openxmlformats.org/officeDocument/2006/relationships" r:embed="rId1"/>
          <a:stretch>
            <a:fillRect/>
          </a:stretch>
        </a:blipFill>
      </dgm:spPr>
      <dgm:t>
        <a:bodyPr/>
        <a:lstStyle/>
        <a:p>
          <a:r>
            <a:rPr lang="en-US" dirty="0" smtClean="0"/>
            <a:t/>
          </a:r>
          <a:br>
            <a:rPr lang="en-US" dirty="0" smtClean="0"/>
          </a:br>
          <a:endParaRPr lang="en-US" dirty="0"/>
        </a:p>
      </dgm:t>
    </dgm:pt>
    <dgm:pt modelId="{6D93E956-CAE4-453B-8904-73CB4792C2EF}" type="parTrans" cxnId="{BB2257DD-2A68-4536-B0FB-E52FD21FB49C}">
      <dgm:prSet/>
      <dgm:spPr/>
      <dgm:t>
        <a:bodyPr/>
        <a:lstStyle/>
        <a:p>
          <a:endParaRPr lang="en-US"/>
        </a:p>
      </dgm:t>
    </dgm:pt>
    <dgm:pt modelId="{B63E2418-E5C3-4D8E-8AAB-82D460CD61F4}" type="sibTrans" cxnId="{BB2257DD-2A68-4536-B0FB-E52FD21FB49C}">
      <dgm:prSet/>
      <dgm:spPr/>
      <dgm:t>
        <a:bodyPr/>
        <a:lstStyle/>
        <a:p>
          <a:endParaRPr lang="en-US"/>
        </a:p>
      </dgm:t>
    </dgm:pt>
    <dgm:pt modelId="{CD84EFBB-E60C-48A3-B0DE-751D9E2FF1BF}">
      <dgm:prSet phldrT="[Text]"/>
      <dgm:spPr/>
      <dgm:t>
        <a:bodyPr/>
        <a:lstStyle/>
        <a:p>
          <a:r>
            <a:rPr lang="he-IL" dirty="0" smtClean="0"/>
            <a:t>תהילים א:ג</a:t>
          </a:r>
          <a:endParaRPr lang="en-US" dirty="0"/>
        </a:p>
      </dgm:t>
    </dgm:pt>
    <dgm:pt modelId="{6717C97C-A50B-4333-9E81-AAB0C3389D66}" type="parTrans" cxnId="{459333E2-4BF8-44AD-90E8-7400E3ED0FF8}">
      <dgm:prSet/>
      <dgm:spPr/>
      <dgm:t>
        <a:bodyPr/>
        <a:lstStyle/>
        <a:p>
          <a:endParaRPr lang="en-US"/>
        </a:p>
      </dgm:t>
    </dgm:pt>
    <dgm:pt modelId="{98BE9C36-B4AF-48B3-9286-C9DBFBDD0E9D}" type="sibTrans" cxnId="{459333E2-4BF8-44AD-90E8-7400E3ED0FF8}">
      <dgm:prSet/>
      <dgm:spPr/>
      <dgm:t>
        <a:bodyPr/>
        <a:lstStyle/>
        <a:p>
          <a:endParaRPr lang="en-US"/>
        </a:p>
      </dgm:t>
    </dgm:pt>
    <dgm:pt modelId="{332BB790-94EA-4F6A-AB7C-BD786718FDC5}">
      <dgm:prSet phldrT="[Text]"/>
      <dgm:spPr/>
      <dgm:t>
        <a:bodyPr/>
        <a:lstStyle/>
        <a:p>
          <a:r>
            <a:rPr lang="he-IL" dirty="0" smtClean="0"/>
            <a:t>דברים כ:יט</a:t>
          </a:r>
          <a:endParaRPr lang="en-US" dirty="0"/>
        </a:p>
      </dgm:t>
    </dgm:pt>
    <dgm:pt modelId="{FB354FDF-EC6B-4C2A-87A3-102F3E904B25}" type="parTrans" cxnId="{12F01DB4-FB2C-4DC1-9CBC-00127FE77730}">
      <dgm:prSet/>
      <dgm:spPr/>
      <dgm:t>
        <a:bodyPr/>
        <a:lstStyle/>
        <a:p>
          <a:endParaRPr lang="en-US"/>
        </a:p>
      </dgm:t>
    </dgm:pt>
    <dgm:pt modelId="{356F18F1-FDC4-47ED-A19F-F270FE914717}" type="sibTrans" cxnId="{12F01DB4-FB2C-4DC1-9CBC-00127FE77730}">
      <dgm:prSet/>
      <dgm:spPr/>
      <dgm:t>
        <a:bodyPr/>
        <a:lstStyle/>
        <a:p>
          <a:endParaRPr lang="en-US"/>
        </a:p>
      </dgm:t>
    </dgm:pt>
    <dgm:pt modelId="{792983E1-ED91-4C05-AFE1-580178D1A370}">
      <dgm:prSet phldrT="[Text]"/>
      <dgm:spPr/>
      <dgm:t>
        <a:bodyPr/>
        <a:lstStyle/>
        <a:p>
          <a:r>
            <a:rPr lang="he-IL" dirty="0" smtClean="0"/>
            <a:t>ישעיהו ו:לה</a:t>
          </a:r>
          <a:endParaRPr lang="en-US" dirty="0"/>
        </a:p>
      </dgm:t>
    </dgm:pt>
    <dgm:pt modelId="{1641B826-F55B-47FD-B4ED-23707CF91C52}" type="parTrans" cxnId="{32FF6380-9235-4F5B-ADD3-6DF7D8BD226C}">
      <dgm:prSet/>
      <dgm:spPr/>
      <dgm:t>
        <a:bodyPr/>
        <a:lstStyle/>
        <a:p>
          <a:endParaRPr lang="en-US"/>
        </a:p>
      </dgm:t>
    </dgm:pt>
    <dgm:pt modelId="{58D852CA-9B37-49F8-9BE1-7020E269B7F1}" type="sibTrans" cxnId="{32FF6380-9235-4F5B-ADD3-6DF7D8BD226C}">
      <dgm:prSet/>
      <dgm:spPr/>
      <dgm:t>
        <a:bodyPr/>
        <a:lstStyle/>
        <a:p>
          <a:endParaRPr lang="en-US"/>
        </a:p>
      </dgm:t>
    </dgm:pt>
    <dgm:pt modelId="{7FA2131B-FF9D-4467-9B4F-8F6592DE4489}" type="pres">
      <dgm:prSet presAssocID="{C53C3EE9-8516-4EC1-9498-FDE70A95A021}" presName="Name0" presStyleCnt="0">
        <dgm:presLayoutVars>
          <dgm:chPref val="1"/>
          <dgm:dir/>
          <dgm:animOne val="branch"/>
          <dgm:animLvl val="lvl"/>
          <dgm:resizeHandles/>
        </dgm:presLayoutVars>
      </dgm:prSet>
      <dgm:spPr/>
      <dgm:t>
        <a:bodyPr/>
        <a:lstStyle/>
        <a:p>
          <a:endParaRPr lang="en-US"/>
        </a:p>
      </dgm:t>
    </dgm:pt>
    <dgm:pt modelId="{955E9879-B7E9-440D-A109-CF7CC2339D21}" type="pres">
      <dgm:prSet presAssocID="{8F28E045-5027-4E96-A963-515505805FA5}" presName="vertOne" presStyleCnt="0"/>
      <dgm:spPr/>
    </dgm:pt>
    <dgm:pt modelId="{C99FF38E-55A7-4057-BE3A-45FC1409CF4C}" type="pres">
      <dgm:prSet presAssocID="{8F28E045-5027-4E96-A963-515505805FA5}" presName="txOne" presStyleLbl="node0" presStyleIdx="0" presStyleCnt="1">
        <dgm:presLayoutVars>
          <dgm:chPref val="3"/>
        </dgm:presLayoutVars>
      </dgm:prSet>
      <dgm:spPr/>
      <dgm:t>
        <a:bodyPr/>
        <a:lstStyle/>
        <a:p>
          <a:endParaRPr lang="en-US"/>
        </a:p>
      </dgm:t>
    </dgm:pt>
    <dgm:pt modelId="{5B831FCA-497A-43F2-98E5-F9DD63B0D373}" type="pres">
      <dgm:prSet presAssocID="{8F28E045-5027-4E96-A963-515505805FA5}" presName="parTransOne" presStyleCnt="0"/>
      <dgm:spPr/>
    </dgm:pt>
    <dgm:pt modelId="{BD23548D-E504-4E60-90F2-DDDBFF53AAAB}" type="pres">
      <dgm:prSet presAssocID="{8F28E045-5027-4E96-A963-515505805FA5}" presName="horzOne" presStyleCnt="0"/>
      <dgm:spPr/>
    </dgm:pt>
    <dgm:pt modelId="{F3EF8BAB-4587-4C00-BB3E-CAD46B5F9D21}" type="pres">
      <dgm:prSet presAssocID="{CD84EFBB-E60C-48A3-B0DE-751D9E2FF1BF}" presName="vertTwo" presStyleCnt="0"/>
      <dgm:spPr/>
    </dgm:pt>
    <dgm:pt modelId="{F7650DE8-DFDD-44C6-9564-7831ABAC836F}" type="pres">
      <dgm:prSet presAssocID="{CD84EFBB-E60C-48A3-B0DE-751D9E2FF1BF}" presName="txTwo" presStyleLbl="node2" presStyleIdx="0" presStyleCnt="3">
        <dgm:presLayoutVars>
          <dgm:chPref val="3"/>
        </dgm:presLayoutVars>
      </dgm:prSet>
      <dgm:spPr/>
      <dgm:t>
        <a:bodyPr/>
        <a:lstStyle/>
        <a:p>
          <a:endParaRPr lang="en-US"/>
        </a:p>
      </dgm:t>
    </dgm:pt>
    <dgm:pt modelId="{67210574-CB60-4E21-B326-6672D266AE20}" type="pres">
      <dgm:prSet presAssocID="{CD84EFBB-E60C-48A3-B0DE-751D9E2FF1BF}" presName="horzTwo" presStyleCnt="0"/>
      <dgm:spPr/>
    </dgm:pt>
    <dgm:pt modelId="{193BC3AC-37C7-4CB3-9277-C355F9C823C9}" type="pres">
      <dgm:prSet presAssocID="{98BE9C36-B4AF-48B3-9286-C9DBFBDD0E9D}" presName="sibSpaceTwo" presStyleCnt="0"/>
      <dgm:spPr/>
    </dgm:pt>
    <dgm:pt modelId="{2D3FDED7-15BD-4AAC-8A82-340479E2F53A}" type="pres">
      <dgm:prSet presAssocID="{332BB790-94EA-4F6A-AB7C-BD786718FDC5}" presName="vertTwo" presStyleCnt="0"/>
      <dgm:spPr/>
    </dgm:pt>
    <dgm:pt modelId="{C09EAFBD-7B3B-4723-9FCF-AD871D6C79CA}" type="pres">
      <dgm:prSet presAssocID="{332BB790-94EA-4F6A-AB7C-BD786718FDC5}" presName="txTwo" presStyleLbl="node2" presStyleIdx="1" presStyleCnt="3">
        <dgm:presLayoutVars>
          <dgm:chPref val="3"/>
        </dgm:presLayoutVars>
      </dgm:prSet>
      <dgm:spPr/>
      <dgm:t>
        <a:bodyPr/>
        <a:lstStyle/>
        <a:p>
          <a:endParaRPr lang="en-US"/>
        </a:p>
      </dgm:t>
    </dgm:pt>
    <dgm:pt modelId="{B6FB7004-FFE4-4A0E-97DC-556C128BE3DB}" type="pres">
      <dgm:prSet presAssocID="{332BB790-94EA-4F6A-AB7C-BD786718FDC5}" presName="horzTwo" presStyleCnt="0"/>
      <dgm:spPr/>
    </dgm:pt>
    <dgm:pt modelId="{C637CDF9-0DD5-49EF-AAE6-45E49341B1F8}" type="pres">
      <dgm:prSet presAssocID="{356F18F1-FDC4-47ED-A19F-F270FE914717}" presName="sibSpaceTwo" presStyleCnt="0"/>
      <dgm:spPr/>
    </dgm:pt>
    <dgm:pt modelId="{B71C84D4-D843-4175-9301-061C9F4EE737}" type="pres">
      <dgm:prSet presAssocID="{792983E1-ED91-4C05-AFE1-580178D1A370}" presName="vertTwo" presStyleCnt="0"/>
      <dgm:spPr/>
    </dgm:pt>
    <dgm:pt modelId="{5A803946-27A8-473A-A2C5-ED7764BBFE5F}" type="pres">
      <dgm:prSet presAssocID="{792983E1-ED91-4C05-AFE1-580178D1A370}" presName="txTwo" presStyleLbl="node2" presStyleIdx="2" presStyleCnt="3">
        <dgm:presLayoutVars>
          <dgm:chPref val="3"/>
        </dgm:presLayoutVars>
      </dgm:prSet>
      <dgm:spPr/>
      <dgm:t>
        <a:bodyPr/>
        <a:lstStyle/>
        <a:p>
          <a:endParaRPr lang="en-US"/>
        </a:p>
      </dgm:t>
    </dgm:pt>
    <dgm:pt modelId="{E31D9BA8-E81A-4F63-8195-038C9BFECCD2}" type="pres">
      <dgm:prSet presAssocID="{792983E1-ED91-4C05-AFE1-580178D1A370}" presName="horzTwo" presStyleCnt="0"/>
      <dgm:spPr/>
    </dgm:pt>
  </dgm:ptLst>
  <dgm:cxnLst>
    <dgm:cxn modelId="{459333E2-4BF8-44AD-90E8-7400E3ED0FF8}" srcId="{8F28E045-5027-4E96-A963-515505805FA5}" destId="{CD84EFBB-E60C-48A3-B0DE-751D9E2FF1BF}" srcOrd="0" destOrd="0" parTransId="{6717C97C-A50B-4333-9E81-AAB0C3389D66}" sibTransId="{98BE9C36-B4AF-48B3-9286-C9DBFBDD0E9D}"/>
    <dgm:cxn modelId="{F3427949-C078-4F5B-944A-66BE924AA8CE}" type="presOf" srcId="{792983E1-ED91-4C05-AFE1-580178D1A370}" destId="{5A803946-27A8-473A-A2C5-ED7764BBFE5F}" srcOrd="0" destOrd="0" presId="urn:microsoft.com/office/officeart/2005/8/layout/hierarchy4"/>
    <dgm:cxn modelId="{4E63E5A1-CBBF-4665-9C5B-2EA6570BA99F}" type="presOf" srcId="{8F28E045-5027-4E96-A963-515505805FA5}" destId="{C99FF38E-55A7-4057-BE3A-45FC1409CF4C}" srcOrd="0" destOrd="0" presId="urn:microsoft.com/office/officeart/2005/8/layout/hierarchy4"/>
    <dgm:cxn modelId="{6F179525-4B93-4827-AF4E-DB723337BA0A}" type="presOf" srcId="{C53C3EE9-8516-4EC1-9498-FDE70A95A021}" destId="{7FA2131B-FF9D-4467-9B4F-8F6592DE4489}" srcOrd="0" destOrd="0" presId="urn:microsoft.com/office/officeart/2005/8/layout/hierarchy4"/>
    <dgm:cxn modelId="{8F8CF512-C1FC-4F9A-801C-9CC77C824012}" type="presOf" srcId="{CD84EFBB-E60C-48A3-B0DE-751D9E2FF1BF}" destId="{F7650DE8-DFDD-44C6-9564-7831ABAC836F}" srcOrd="0" destOrd="0" presId="urn:microsoft.com/office/officeart/2005/8/layout/hierarchy4"/>
    <dgm:cxn modelId="{12F01DB4-FB2C-4DC1-9CBC-00127FE77730}" srcId="{8F28E045-5027-4E96-A963-515505805FA5}" destId="{332BB790-94EA-4F6A-AB7C-BD786718FDC5}" srcOrd="1" destOrd="0" parTransId="{FB354FDF-EC6B-4C2A-87A3-102F3E904B25}" sibTransId="{356F18F1-FDC4-47ED-A19F-F270FE914717}"/>
    <dgm:cxn modelId="{BB2257DD-2A68-4536-B0FB-E52FD21FB49C}" srcId="{C53C3EE9-8516-4EC1-9498-FDE70A95A021}" destId="{8F28E045-5027-4E96-A963-515505805FA5}" srcOrd="0" destOrd="0" parTransId="{6D93E956-CAE4-453B-8904-73CB4792C2EF}" sibTransId="{B63E2418-E5C3-4D8E-8AAB-82D460CD61F4}"/>
    <dgm:cxn modelId="{A78E2C69-C596-45D2-A6A4-2AE1AACEF1C9}" type="presOf" srcId="{332BB790-94EA-4F6A-AB7C-BD786718FDC5}" destId="{C09EAFBD-7B3B-4723-9FCF-AD871D6C79CA}" srcOrd="0" destOrd="0" presId="urn:microsoft.com/office/officeart/2005/8/layout/hierarchy4"/>
    <dgm:cxn modelId="{32FF6380-9235-4F5B-ADD3-6DF7D8BD226C}" srcId="{8F28E045-5027-4E96-A963-515505805FA5}" destId="{792983E1-ED91-4C05-AFE1-580178D1A370}" srcOrd="2" destOrd="0" parTransId="{1641B826-F55B-47FD-B4ED-23707CF91C52}" sibTransId="{58D852CA-9B37-49F8-9BE1-7020E269B7F1}"/>
    <dgm:cxn modelId="{500A131D-3217-4DB5-9CB2-64AD4162B395}" type="presParOf" srcId="{7FA2131B-FF9D-4467-9B4F-8F6592DE4489}" destId="{955E9879-B7E9-440D-A109-CF7CC2339D21}" srcOrd="0" destOrd="0" presId="urn:microsoft.com/office/officeart/2005/8/layout/hierarchy4"/>
    <dgm:cxn modelId="{BF22ED86-AA4A-4EFD-901A-7F244E5633D0}" type="presParOf" srcId="{955E9879-B7E9-440D-A109-CF7CC2339D21}" destId="{C99FF38E-55A7-4057-BE3A-45FC1409CF4C}" srcOrd="0" destOrd="0" presId="urn:microsoft.com/office/officeart/2005/8/layout/hierarchy4"/>
    <dgm:cxn modelId="{B9FE567E-D61E-493A-9F50-A5DAEE17828C}" type="presParOf" srcId="{955E9879-B7E9-440D-A109-CF7CC2339D21}" destId="{5B831FCA-497A-43F2-98E5-F9DD63B0D373}" srcOrd="1" destOrd="0" presId="urn:microsoft.com/office/officeart/2005/8/layout/hierarchy4"/>
    <dgm:cxn modelId="{E7A61685-D697-45C8-82C2-FD09401BC8F3}" type="presParOf" srcId="{955E9879-B7E9-440D-A109-CF7CC2339D21}" destId="{BD23548D-E504-4E60-90F2-DDDBFF53AAAB}" srcOrd="2" destOrd="0" presId="urn:microsoft.com/office/officeart/2005/8/layout/hierarchy4"/>
    <dgm:cxn modelId="{ECF39E36-14F7-4C8C-A4B3-823BF26B48DD}" type="presParOf" srcId="{BD23548D-E504-4E60-90F2-DDDBFF53AAAB}" destId="{F3EF8BAB-4587-4C00-BB3E-CAD46B5F9D21}" srcOrd="0" destOrd="0" presId="urn:microsoft.com/office/officeart/2005/8/layout/hierarchy4"/>
    <dgm:cxn modelId="{0F1123E5-B329-4380-8596-24D0F6410905}" type="presParOf" srcId="{F3EF8BAB-4587-4C00-BB3E-CAD46B5F9D21}" destId="{F7650DE8-DFDD-44C6-9564-7831ABAC836F}" srcOrd="0" destOrd="0" presId="urn:microsoft.com/office/officeart/2005/8/layout/hierarchy4"/>
    <dgm:cxn modelId="{4157F50F-1CD8-4FDD-AF7B-2894C5BED71D}" type="presParOf" srcId="{F3EF8BAB-4587-4C00-BB3E-CAD46B5F9D21}" destId="{67210574-CB60-4E21-B326-6672D266AE20}" srcOrd="1" destOrd="0" presId="urn:microsoft.com/office/officeart/2005/8/layout/hierarchy4"/>
    <dgm:cxn modelId="{11F5CD5E-BEDC-429E-8330-25F11EC02C44}" type="presParOf" srcId="{BD23548D-E504-4E60-90F2-DDDBFF53AAAB}" destId="{193BC3AC-37C7-4CB3-9277-C355F9C823C9}" srcOrd="1" destOrd="0" presId="urn:microsoft.com/office/officeart/2005/8/layout/hierarchy4"/>
    <dgm:cxn modelId="{ED14584E-909A-40D2-B88B-9FA560976F17}" type="presParOf" srcId="{BD23548D-E504-4E60-90F2-DDDBFF53AAAB}" destId="{2D3FDED7-15BD-4AAC-8A82-340479E2F53A}" srcOrd="2" destOrd="0" presId="urn:microsoft.com/office/officeart/2005/8/layout/hierarchy4"/>
    <dgm:cxn modelId="{6D46F422-C102-4F21-AAD1-C477EBB8B8B9}" type="presParOf" srcId="{2D3FDED7-15BD-4AAC-8A82-340479E2F53A}" destId="{C09EAFBD-7B3B-4723-9FCF-AD871D6C79CA}" srcOrd="0" destOrd="0" presId="urn:microsoft.com/office/officeart/2005/8/layout/hierarchy4"/>
    <dgm:cxn modelId="{3058A905-4293-4DA7-9812-797C18488519}" type="presParOf" srcId="{2D3FDED7-15BD-4AAC-8A82-340479E2F53A}" destId="{B6FB7004-FFE4-4A0E-97DC-556C128BE3DB}" srcOrd="1" destOrd="0" presId="urn:microsoft.com/office/officeart/2005/8/layout/hierarchy4"/>
    <dgm:cxn modelId="{B3357DC3-7678-46F3-8545-4DE3CAFD44CE}" type="presParOf" srcId="{BD23548D-E504-4E60-90F2-DDDBFF53AAAB}" destId="{C637CDF9-0DD5-49EF-AAE6-45E49341B1F8}" srcOrd="3" destOrd="0" presId="urn:microsoft.com/office/officeart/2005/8/layout/hierarchy4"/>
    <dgm:cxn modelId="{552453E9-3F08-4BEB-B400-D1F5AAE7324F}" type="presParOf" srcId="{BD23548D-E504-4E60-90F2-DDDBFF53AAAB}" destId="{B71C84D4-D843-4175-9301-061C9F4EE737}" srcOrd="4" destOrd="0" presId="urn:microsoft.com/office/officeart/2005/8/layout/hierarchy4"/>
    <dgm:cxn modelId="{B0A5EA2F-6DEB-4A6A-90BC-856F6115A4E9}" type="presParOf" srcId="{B71C84D4-D843-4175-9301-061C9F4EE737}" destId="{5A803946-27A8-473A-A2C5-ED7764BBFE5F}" srcOrd="0" destOrd="0" presId="urn:microsoft.com/office/officeart/2005/8/layout/hierarchy4"/>
    <dgm:cxn modelId="{534393CF-6B2D-48A9-8EA2-3277D4B535F2}" type="presParOf" srcId="{B71C84D4-D843-4175-9301-061C9F4EE737}" destId="{E31D9BA8-E81A-4F63-8195-038C9BFECCD2}"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9FF38E-55A7-4057-BE3A-45FC1409CF4C}">
      <dsp:nvSpPr>
        <dsp:cNvPr id="0" name=""/>
        <dsp:cNvSpPr/>
      </dsp:nvSpPr>
      <dsp:spPr>
        <a:xfrm>
          <a:off x="2957" y="908"/>
          <a:ext cx="8223684" cy="2152484"/>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en-US" sz="5700" kern="1200" dirty="0" smtClean="0"/>
            <a:t/>
          </a:r>
          <a:br>
            <a:rPr lang="en-US" sz="5700" kern="1200" dirty="0" smtClean="0"/>
          </a:br>
          <a:endParaRPr lang="en-US" sz="5700" kern="1200" dirty="0"/>
        </a:p>
      </dsp:txBody>
      <dsp:txXfrm>
        <a:off x="2957" y="908"/>
        <a:ext cx="8223684" cy="2152484"/>
      </dsp:txXfrm>
    </dsp:sp>
    <dsp:sp modelId="{F7650DE8-DFDD-44C6-9564-7831ABAC836F}">
      <dsp:nvSpPr>
        <dsp:cNvPr id="0" name=""/>
        <dsp:cNvSpPr/>
      </dsp:nvSpPr>
      <dsp:spPr>
        <a:xfrm>
          <a:off x="2957" y="2372570"/>
          <a:ext cx="2595860" cy="2152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2489200">
            <a:lnSpc>
              <a:spcPct val="90000"/>
            </a:lnSpc>
            <a:spcBef>
              <a:spcPct val="0"/>
            </a:spcBef>
            <a:spcAft>
              <a:spcPct val="35000"/>
            </a:spcAft>
          </a:pPr>
          <a:r>
            <a:rPr lang="he-IL" sz="5600" kern="1200" dirty="0" smtClean="0"/>
            <a:t>תהילים א:ג</a:t>
          </a:r>
          <a:endParaRPr lang="en-US" sz="5600" kern="1200" dirty="0"/>
        </a:p>
      </dsp:txBody>
      <dsp:txXfrm>
        <a:off x="2957" y="2372570"/>
        <a:ext cx="2595860" cy="2152484"/>
      </dsp:txXfrm>
    </dsp:sp>
    <dsp:sp modelId="{C09EAFBD-7B3B-4723-9FCF-AD871D6C79CA}">
      <dsp:nvSpPr>
        <dsp:cNvPr id="0" name=""/>
        <dsp:cNvSpPr/>
      </dsp:nvSpPr>
      <dsp:spPr>
        <a:xfrm>
          <a:off x="2816869" y="2372570"/>
          <a:ext cx="2595860" cy="2152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2489200">
            <a:lnSpc>
              <a:spcPct val="90000"/>
            </a:lnSpc>
            <a:spcBef>
              <a:spcPct val="0"/>
            </a:spcBef>
            <a:spcAft>
              <a:spcPct val="35000"/>
            </a:spcAft>
          </a:pPr>
          <a:r>
            <a:rPr lang="he-IL" sz="5600" kern="1200" dirty="0" smtClean="0"/>
            <a:t>דברים כ:יט</a:t>
          </a:r>
          <a:endParaRPr lang="en-US" sz="5600" kern="1200" dirty="0"/>
        </a:p>
      </dsp:txBody>
      <dsp:txXfrm>
        <a:off x="2816869" y="2372570"/>
        <a:ext cx="2595860" cy="2152484"/>
      </dsp:txXfrm>
    </dsp:sp>
    <dsp:sp modelId="{5A803946-27A8-473A-A2C5-ED7764BBFE5F}">
      <dsp:nvSpPr>
        <dsp:cNvPr id="0" name=""/>
        <dsp:cNvSpPr/>
      </dsp:nvSpPr>
      <dsp:spPr>
        <a:xfrm>
          <a:off x="5630782" y="2372570"/>
          <a:ext cx="2595860" cy="2152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2489200">
            <a:lnSpc>
              <a:spcPct val="90000"/>
            </a:lnSpc>
            <a:spcBef>
              <a:spcPct val="0"/>
            </a:spcBef>
            <a:spcAft>
              <a:spcPct val="35000"/>
            </a:spcAft>
          </a:pPr>
          <a:r>
            <a:rPr lang="he-IL" sz="5600" kern="1200" dirty="0" smtClean="0"/>
            <a:t>ישעיהו ו:לה</a:t>
          </a:r>
          <a:endParaRPr lang="en-US" sz="5600" kern="1200" dirty="0"/>
        </a:p>
      </dsp:txBody>
      <dsp:txXfrm>
        <a:off x="5630782" y="2372570"/>
        <a:ext cx="2595860" cy="215248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06F465-4B5C-4C56-9BC0-E11E5F567E28}" type="datetimeFigureOut">
              <a:rPr lang="en-US" smtClean="0"/>
              <a:pPr/>
              <a:t>9/26/2010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02FB62-8873-4497-BA6B-193B65D1C4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http://www.policyarchive.org/handle/10207/bitstreams/15861.pdf</a:t>
            </a:r>
            <a:endParaRPr lang="en-US" dirty="0"/>
          </a:p>
        </p:txBody>
      </p:sp>
      <p:sp>
        <p:nvSpPr>
          <p:cNvPr id="4" name="Slide Number Placeholder 3"/>
          <p:cNvSpPr>
            <a:spLocks noGrp="1"/>
          </p:cNvSpPr>
          <p:nvPr>
            <p:ph type="sldNum" sz="quarter" idx="10"/>
          </p:nvPr>
        </p:nvSpPr>
        <p:spPr/>
        <p:txBody>
          <a:bodyPr/>
          <a:lstStyle/>
          <a:p>
            <a:fld id="{8B02FB62-8873-4497-BA6B-193B65D1C4AE}"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84CE9C-6545-40F1-82DF-60726138D014}" type="datetimeFigureOut">
              <a:rPr lang="en-US" smtClean="0"/>
              <a:pPr/>
              <a:t>9/26/2010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84CE9C-6545-40F1-82DF-60726138D014}" type="datetimeFigureOut">
              <a:rPr lang="en-US" smtClean="0"/>
              <a:pPr/>
              <a:t>9/26/2010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84CE9C-6545-40F1-82DF-60726138D014}" type="datetimeFigureOut">
              <a:rPr lang="en-US" smtClean="0"/>
              <a:pPr/>
              <a:t>9/26/2010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84CE9C-6545-40F1-82DF-60726138D014}" type="datetimeFigureOut">
              <a:rPr lang="en-US" smtClean="0"/>
              <a:pPr/>
              <a:t>9/26/2010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CE9C-6545-40F1-82DF-60726138D014}" type="datetimeFigureOut">
              <a:rPr lang="en-US" smtClean="0"/>
              <a:pPr/>
              <a:t>9/26/2010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84CE9C-6545-40F1-82DF-60726138D014}" type="datetimeFigureOut">
              <a:rPr lang="en-US" smtClean="0"/>
              <a:pPr/>
              <a:t>9/26/2010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84CE9C-6545-40F1-82DF-60726138D014}" type="datetimeFigureOut">
              <a:rPr lang="en-US" smtClean="0"/>
              <a:pPr/>
              <a:t>9/26/2010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84CE9C-6545-40F1-82DF-60726138D014}" type="datetimeFigureOut">
              <a:rPr lang="en-US" smtClean="0"/>
              <a:pPr/>
              <a:t>9/26/2010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98A63-C8F9-4E39-9137-0F9B4633AAE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ErJI6vzM2Mc" TargetMode="External"/><Relationship Id="rId2" Type="http://schemas.openxmlformats.org/officeDocument/2006/relationships/hyperlink" Target="http://www.youtube.com/watch?v=OU8WY8va5h8" TargetMode="External"/><Relationship Id="rId1" Type="http://schemas.openxmlformats.org/officeDocument/2006/relationships/slideLayout" Target="../slideLayouts/slideLayout2.xml"/><Relationship Id="rId6" Type="http://schemas.openxmlformats.org/officeDocument/2006/relationships/hyperlink" Target="http://www.policyarchive.org/handle/10207/bitstreams/15861.pdf" TargetMode="External"/><Relationship Id="rId5" Type="http://schemas.openxmlformats.org/officeDocument/2006/relationships/hyperlink" Target="http://www.youtube.com/watch?v=hBp9fs427vY&amp;NR=1" TargetMode="External"/><Relationship Id="rId4" Type="http://schemas.openxmlformats.org/officeDocument/2006/relationships/hyperlink" Target="http://www.youtube.com/watch?v=y8t-YIJs7h0&amp;feature=related"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Contemporary Jewish Issues</a:t>
            </a:r>
            <a:br>
              <a:rPr lang="en-US" dirty="0" smtClean="0"/>
            </a:br>
            <a:r>
              <a:rPr lang="en-US" dirty="0" smtClean="0"/>
              <a:t>Session 3</a:t>
            </a:r>
            <a:endParaRPr lang="en-US" dirty="0"/>
          </a:p>
        </p:txBody>
      </p:sp>
      <p:sp>
        <p:nvSpPr>
          <p:cNvPr id="3" name="Subtitle 2"/>
          <p:cNvSpPr>
            <a:spLocks noGrp="1"/>
          </p:cNvSpPr>
          <p:nvPr>
            <p:ph type="subTitle" idx="1"/>
          </p:nvPr>
        </p:nvSpPr>
        <p:spPr/>
        <p:txBody>
          <a:bodyPr>
            <a:normAutofit/>
          </a:bodyPr>
          <a:lstStyle/>
          <a:p>
            <a:r>
              <a:rPr lang="en-US" dirty="0" smtClean="0">
                <a:solidFill>
                  <a:schemeClr val="tx1"/>
                </a:solidFill>
              </a:rPr>
              <a:t>Judaism and Ecology:</a:t>
            </a:r>
          </a:p>
          <a:p>
            <a:r>
              <a:rPr lang="en-US" dirty="0" smtClean="0">
                <a:solidFill>
                  <a:srgbClr val="FF0000"/>
                </a:solidFill>
              </a:rPr>
              <a:t>Sustainability in the Torah</a:t>
            </a:r>
          </a:p>
          <a:p>
            <a:r>
              <a:rPr lang="en-US" dirty="0" smtClean="0">
                <a:solidFill>
                  <a:schemeClr val="tx1"/>
                </a:solidFill>
              </a:rPr>
              <a:t>Mrs. Semadar Goldstein</a:t>
            </a:r>
            <a:endParaRPr lang="en-US" dirty="0">
              <a:solidFill>
                <a:schemeClr val="tx1"/>
              </a:solidFill>
            </a:endParaRPr>
          </a:p>
        </p:txBody>
      </p:sp>
      <p:pic>
        <p:nvPicPr>
          <p:cNvPr id="4" name="Picture 3" descr="jconnect logos better.png"/>
          <p:cNvPicPr>
            <a:picLocks noChangeAspect="1"/>
          </p:cNvPicPr>
          <p:nvPr/>
        </p:nvPicPr>
        <p:blipFill>
          <a:blip r:embed="rId2" cstate="print"/>
          <a:stretch>
            <a:fillRect/>
          </a:stretch>
        </p:blipFill>
        <p:spPr>
          <a:xfrm>
            <a:off x="2819400" y="381000"/>
            <a:ext cx="3981450" cy="174408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Rabbi Abraham Isaac </a:t>
            </a:r>
            <a:r>
              <a:rPr lang="en-US" dirty="0" err="1" smtClean="0"/>
              <a:t>Ha'Cohen</a:t>
            </a:r>
            <a:r>
              <a:rPr lang="en-US" dirty="0" smtClean="0"/>
              <a:t> Kook (Chief Rabbi of </a:t>
            </a:r>
            <a:r>
              <a:rPr lang="en-US" dirty="0" err="1" smtClean="0"/>
              <a:t>Eretz</a:t>
            </a:r>
            <a:r>
              <a:rPr lang="en-US" dirty="0" smtClean="0"/>
              <a:t> Israel, 1921 - 35), in his well known article "Vision of Vegetarianism and Peace" (</a:t>
            </a:r>
            <a:r>
              <a:rPr lang="en-US" i="1" dirty="0" err="1" smtClean="0"/>
              <a:t>Chazon</a:t>
            </a:r>
            <a:r>
              <a:rPr lang="en-US" i="1" dirty="0" smtClean="0"/>
              <a:t> </a:t>
            </a:r>
            <a:r>
              <a:rPr lang="en-US" i="1" dirty="0" err="1" smtClean="0"/>
              <a:t>Hatzimchonut</a:t>
            </a:r>
            <a:r>
              <a:rPr lang="en-US" i="1" dirty="0" smtClean="0"/>
              <a:t> </a:t>
            </a:r>
            <a:r>
              <a:rPr lang="en-US" i="1" dirty="0" err="1" smtClean="0"/>
              <a:t>Vehashalom</a:t>
            </a:r>
            <a:r>
              <a:rPr lang="en-US" dirty="0" smtClean="0"/>
              <a:t>), also emphasizes that ruling over God's creatures is by no means intended as license for their destruction. "No rational person can doubt that the Bible, when it commands people to 'rule over the fish of the sea and the birds of the sky and all living things that move on the earth', does not envisage a cruel ruler who exploits his people for his own desires - God forbid that such a detestable law of slavery (be attributed to God) who 'is good to all, and his tender care rests upon all his creatures'." (Psalms 145:9)</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Choose a club for the wiki</a:t>
            </a:r>
            <a:br>
              <a:rPr lang="en-US" dirty="0" smtClean="0"/>
            </a:br>
            <a:r>
              <a:rPr lang="en-US" dirty="0" smtClean="0"/>
              <a:t> </a:t>
            </a:r>
            <a:r>
              <a:rPr lang="he-IL" dirty="0" smtClean="0"/>
              <a:t>לעבדה ולשמרה</a:t>
            </a:r>
            <a:endParaRPr lang="en-US" dirty="0"/>
          </a:p>
        </p:txBody>
      </p:sp>
      <p:sp>
        <p:nvSpPr>
          <p:cNvPr id="3" name="Content Placeholder 2"/>
          <p:cNvSpPr>
            <a:spLocks noGrp="1"/>
          </p:cNvSpPr>
          <p:nvPr>
            <p:ph idx="1"/>
          </p:nvPr>
        </p:nvSpPr>
        <p:spPr/>
        <p:txBody>
          <a:bodyPr>
            <a:noAutofit/>
          </a:bodyPr>
          <a:lstStyle/>
          <a:p>
            <a:r>
              <a:rPr lang="en-US" sz="2000" dirty="0" smtClean="0"/>
              <a:t>As Israel celebrates its 60th anniversary, it can take great pride in its many</a:t>
            </a:r>
          </a:p>
          <a:p>
            <a:r>
              <a:rPr lang="en-US" sz="2000" dirty="0" smtClean="0"/>
              <a:t>environmental achievements. It is one of the few countries in the world with more trees today than a century ago. Israel is a leader in </a:t>
            </a:r>
            <a:r>
              <a:rPr lang="en-US" sz="2000" dirty="0" smtClean="0">
                <a:solidFill>
                  <a:schemeClr val="accent6">
                    <a:lumMod val="60000"/>
                    <a:lumOff val="40000"/>
                  </a:schemeClr>
                </a:solidFill>
              </a:rPr>
              <a:t>combating desertification,</a:t>
            </a:r>
            <a:r>
              <a:rPr lang="en-US" sz="2000" dirty="0" smtClean="0"/>
              <a:t> which contributes to the loss of biodiversity and increases the risk of global warming. The future strength of Israel will depend not only on security issues, but also on making sure that the coming generations of Israelis live in a </a:t>
            </a:r>
            <a:r>
              <a:rPr lang="en-US" sz="2000" dirty="0" smtClean="0">
                <a:solidFill>
                  <a:schemeClr val="bg2"/>
                </a:solidFill>
              </a:rPr>
              <a:t>clean environment</a:t>
            </a:r>
            <a:r>
              <a:rPr lang="en-US" sz="2000" dirty="0" smtClean="0"/>
              <a:t>. For this vision to</a:t>
            </a:r>
          </a:p>
          <a:p>
            <a:r>
              <a:rPr lang="en-US" sz="2000" dirty="0" smtClean="0"/>
              <a:t>become a reality, we…must play a leading role in research and development efforts to </a:t>
            </a:r>
            <a:r>
              <a:rPr lang="en-US" sz="2000" dirty="0" smtClean="0">
                <a:solidFill>
                  <a:srgbClr val="FF0000"/>
                </a:solidFill>
              </a:rPr>
              <a:t>save energy, reduce plant diseases that contaminate the environment, and </a:t>
            </a:r>
            <a:r>
              <a:rPr lang="en-US" sz="2000" dirty="0" smtClean="0">
                <a:solidFill>
                  <a:schemeClr val="accent3">
                    <a:lumMod val="50000"/>
                  </a:schemeClr>
                </a:solidFill>
              </a:rPr>
              <a:t>promote “green” wastewater treatment, as well as advocating for strong laws to protect the environment</a:t>
            </a:r>
            <a:r>
              <a:rPr lang="en-US" sz="2000" dirty="0" smtClean="0"/>
              <a:t>. One such Israeli university working in all of these areas is Bar-Ilan University (BIU).</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Multi-Media</a:t>
            </a:r>
            <a:endParaRPr lang="en-US" dirty="0"/>
          </a:p>
        </p:txBody>
      </p:sp>
      <p:sp>
        <p:nvSpPr>
          <p:cNvPr id="3" name="Content Placeholder 2"/>
          <p:cNvSpPr>
            <a:spLocks noGrp="1"/>
          </p:cNvSpPr>
          <p:nvPr>
            <p:ph idx="1"/>
          </p:nvPr>
        </p:nvSpPr>
        <p:spPr/>
        <p:txBody>
          <a:bodyPr>
            <a:normAutofit fontScale="55000" lnSpcReduction="20000"/>
          </a:bodyPr>
          <a:lstStyle/>
          <a:p>
            <a:pPr lvl="1"/>
            <a:r>
              <a:rPr lang="en-US" i="1" dirty="0" smtClean="0"/>
              <a:t>The Secret Life of Paper - </a:t>
            </a:r>
            <a:r>
              <a:rPr lang="en-US" dirty="0" smtClean="0"/>
              <a:t>Project Inform: </a:t>
            </a:r>
            <a:r>
              <a:rPr lang="en-US" u="sng" dirty="0" smtClean="0">
                <a:hlinkClick r:id="rId2"/>
              </a:rPr>
              <a:t>http://www.youtube.com/watch?v=OU8WY8va5h8</a:t>
            </a:r>
            <a:endParaRPr lang="en-US" dirty="0" smtClean="0"/>
          </a:p>
          <a:p>
            <a:r>
              <a:rPr lang="en-US" dirty="0" smtClean="0"/>
              <a:t> </a:t>
            </a:r>
          </a:p>
          <a:p>
            <a:r>
              <a:rPr lang="en-US" dirty="0" smtClean="0"/>
              <a:t>Paper is a great example of something that man “creates” from the creations of G-d, yet it involves cutting down trees and using huge quantities of water. The video highlights how we can be more responsible citizens of the planet. Additional video clips can be suggested for similar elemental topics.</a:t>
            </a:r>
          </a:p>
          <a:p>
            <a:r>
              <a:rPr lang="en-US" dirty="0" smtClean="0"/>
              <a:t> </a:t>
            </a:r>
          </a:p>
          <a:p>
            <a:pPr lvl="0"/>
            <a:r>
              <a:rPr lang="en-US" b="1" dirty="0" smtClean="0"/>
              <a:t>“</a:t>
            </a:r>
            <a:r>
              <a:rPr lang="en-US" b="1" dirty="0" err="1" smtClean="0"/>
              <a:t>Shmor</a:t>
            </a:r>
            <a:r>
              <a:rPr lang="en-US" b="1" dirty="0" smtClean="0"/>
              <a:t> al </a:t>
            </a:r>
            <a:r>
              <a:rPr lang="en-US" b="1" dirty="0" err="1" smtClean="0"/>
              <a:t>haolam</a:t>
            </a:r>
            <a:r>
              <a:rPr lang="en-US" b="1" dirty="0" smtClean="0"/>
              <a:t>, </a:t>
            </a:r>
            <a:r>
              <a:rPr lang="en-US" b="1" dirty="0" err="1" smtClean="0"/>
              <a:t>yeled</a:t>
            </a:r>
            <a:r>
              <a:rPr lang="en-US" dirty="0" smtClean="0"/>
              <a:t>” </a:t>
            </a:r>
            <a:r>
              <a:rPr lang="en-US" u="sng" dirty="0" smtClean="0">
                <a:hlinkClick r:id="rId3"/>
              </a:rPr>
              <a:t>http://www.youtube.com/watch?v=ErJI6vzM2Mc</a:t>
            </a:r>
            <a:r>
              <a:rPr lang="en-US" dirty="0" smtClean="0"/>
              <a:t>.</a:t>
            </a:r>
          </a:p>
          <a:p>
            <a:r>
              <a:rPr lang="en-US" dirty="0" smtClean="0"/>
              <a:t>A popular Israeli song.  With pictures. With words of the songs, David </a:t>
            </a:r>
            <a:r>
              <a:rPr lang="en-US" dirty="0" err="1" smtClean="0"/>
              <a:t>Daor</a:t>
            </a:r>
            <a:r>
              <a:rPr lang="en-US" dirty="0" smtClean="0"/>
              <a:t>:</a:t>
            </a:r>
          </a:p>
          <a:p>
            <a:r>
              <a:rPr lang="en-US" dirty="0" smtClean="0">
                <a:hlinkClick r:id="rId4"/>
              </a:rPr>
              <a:t>http://www.youtube.com/watch?v=y8t-YIJs7h0&amp;feature=related</a:t>
            </a:r>
            <a:endParaRPr lang="en-US" dirty="0" smtClean="0"/>
          </a:p>
          <a:p>
            <a:endParaRPr lang="en-US" dirty="0" smtClean="0"/>
          </a:p>
          <a:p>
            <a:pPr lvl="0"/>
            <a:r>
              <a:rPr lang="en-US" dirty="0" smtClean="0"/>
              <a:t>“</a:t>
            </a:r>
            <a:r>
              <a:rPr lang="en-US" b="1" dirty="0" smtClean="0"/>
              <a:t>Hashem gave you a gift,”</a:t>
            </a:r>
            <a:r>
              <a:rPr lang="en-US" dirty="0" smtClean="0"/>
              <a:t> </a:t>
            </a:r>
            <a:r>
              <a:rPr lang="en-US" u="sng" dirty="0" smtClean="0">
                <a:hlinkClick r:id="rId5"/>
              </a:rPr>
              <a:t>http://www.youtube.com/watch?v=hBp9fs427vY&amp;NR=1</a:t>
            </a:r>
            <a:endParaRPr lang="en-US" dirty="0" smtClean="0"/>
          </a:p>
          <a:p>
            <a:r>
              <a:rPr lang="en-US" dirty="0" smtClean="0"/>
              <a:t>This is a popular Israeli song about recognizing, appreciating and maintaining the beautiful world G-d gave us. </a:t>
            </a:r>
          </a:p>
          <a:p>
            <a:r>
              <a:rPr lang="en-US" dirty="0" smtClean="0"/>
              <a:t>Bar Ilan article: </a:t>
            </a:r>
            <a:r>
              <a:rPr lang="en-US" dirty="0" smtClean="0">
                <a:hlinkClick r:id="rId6"/>
              </a:rPr>
              <a:t>http://www.policyarchive.org/handle/10207/bitstreams/15861.pdf</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162800" cy="2163762"/>
          </a:xfrm>
        </p:spPr>
        <p:txBody>
          <a:bodyPr>
            <a:normAutofit/>
          </a:bodyPr>
          <a:lstStyle/>
          <a:p>
            <a:r>
              <a:rPr lang="en-US" dirty="0" smtClean="0"/>
              <a:t>Watch over the world, child</a:t>
            </a:r>
            <a:endParaRPr lang="en-US" dirty="0"/>
          </a:p>
        </p:txBody>
      </p:sp>
      <p:pic>
        <p:nvPicPr>
          <p:cNvPr id="4" name="Content Placeholder 3" descr="Planet_Earth_by_sanmonku.jpg"/>
          <p:cNvPicPr>
            <a:picLocks noChangeAspect="1"/>
          </p:cNvPicPr>
          <p:nvPr/>
        </p:nvPicPr>
        <p:blipFill>
          <a:blip r:embed="rId2" cstate="print"/>
          <a:srcRect l="-22733" r="-22733"/>
          <a:stretch>
            <a:fillRect/>
          </a:stretch>
        </p:blipFill>
        <p:spPr>
          <a:xfrm>
            <a:off x="0" y="1600200"/>
            <a:ext cx="6428383" cy="3535363"/>
          </a:xfrm>
          <a:prstGeom prst="rect">
            <a:avLst/>
          </a:prstGeom>
        </p:spPr>
      </p:pic>
      <p:sp>
        <p:nvSpPr>
          <p:cNvPr id="6" name="TextBox 5"/>
          <p:cNvSpPr txBox="1"/>
          <p:nvPr/>
        </p:nvSpPr>
        <p:spPr>
          <a:xfrm>
            <a:off x="4343400" y="2133600"/>
            <a:ext cx="4343400" cy="3046988"/>
          </a:xfrm>
          <a:prstGeom prst="rect">
            <a:avLst/>
          </a:prstGeom>
          <a:noFill/>
        </p:spPr>
        <p:txBody>
          <a:bodyPr wrap="square" rtlCol="0">
            <a:spAutoFit/>
          </a:bodyPr>
          <a:lstStyle/>
          <a:p>
            <a:pPr marL="342900" indent="-342900">
              <a:buAutoNum type="arabicPeriod"/>
            </a:pPr>
            <a:r>
              <a:rPr lang="en-US" sz="3200" dirty="0" smtClean="0"/>
              <a:t>Preserve vs. Develop</a:t>
            </a:r>
          </a:p>
          <a:p>
            <a:pPr marL="342900" indent="-342900">
              <a:buAutoNum type="arabicPeriod"/>
            </a:pPr>
            <a:r>
              <a:rPr lang="en-US" sz="3200" dirty="0" smtClean="0"/>
              <a:t>How do you know what’s right (and what you should do about it)</a:t>
            </a:r>
          </a:p>
          <a:p>
            <a:pPr marL="342900" indent="-342900">
              <a:buAutoNum type="arabicPeriod"/>
            </a:pPr>
            <a:r>
              <a:rPr lang="en-US" sz="3200" dirty="0" smtClean="0"/>
              <a:t>sustainability</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5"/>
          <p:cNvSpPr>
            <a:spLocks noGrp="1"/>
          </p:cNvSpPr>
          <p:nvPr>
            <p:ph type="title"/>
          </p:nvPr>
        </p:nvSpPr>
        <p:spPr/>
        <p:txBody>
          <a:bodyPr/>
          <a:lstStyle/>
          <a:p>
            <a:r>
              <a:rPr lang="en-US" dirty="0" smtClean="0"/>
              <a:t>Sustainability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dirty="0" smtClean="0"/>
              <a:t>ישעיהו מ:ז</a:t>
            </a:r>
            <a:endParaRPr lang="en-US" dirty="0"/>
          </a:p>
        </p:txBody>
      </p:sp>
      <p:sp>
        <p:nvSpPr>
          <p:cNvPr id="3" name="Content Placeholder 2"/>
          <p:cNvSpPr>
            <a:spLocks noGrp="1"/>
          </p:cNvSpPr>
          <p:nvPr>
            <p:ph idx="1"/>
          </p:nvPr>
        </p:nvSpPr>
        <p:spPr/>
        <p:txBody>
          <a:bodyPr/>
          <a:lstStyle/>
          <a:p>
            <a:r>
              <a:rPr lang="he-IL" dirty="0" smtClean="0"/>
              <a:t>כָּל-הַבָּשָׂר חָצִיר,  </a:t>
            </a:r>
            <a:r>
              <a:rPr lang="en-US" dirty="0" smtClean="0"/>
              <a:t>All flesh is grass</a:t>
            </a:r>
            <a:endParaRPr lang="he-IL" dirty="0" smtClean="0"/>
          </a:p>
          <a:p>
            <a:r>
              <a:rPr lang="he-IL" dirty="0" smtClean="0"/>
              <a:t>וְכָל-חַסְדּוֹ כְּצִיץ הַשָּׂדֶה.</a:t>
            </a:r>
            <a:r>
              <a:rPr lang="en-US" dirty="0" smtClean="0"/>
              <a:t> And all goodliness is as flowers of the field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dirty="0" smtClean="0"/>
              <a:t>תענית עב</a:t>
            </a:r>
            <a:endParaRPr lang="en-US" dirty="0"/>
          </a:p>
        </p:txBody>
      </p:sp>
      <p:sp>
        <p:nvSpPr>
          <p:cNvPr id="3" name="Content Placeholder 2"/>
          <p:cNvSpPr>
            <a:spLocks noGrp="1"/>
          </p:cNvSpPr>
          <p:nvPr>
            <p:ph idx="1"/>
          </p:nvPr>
        </p:nvSpPr>
        <p:spPr>
          <a:xfrm>
            <a:off x="1981200" y="1600201"/>
            <a:ext cx="6705600" cy="2438400"/>
          </a:xfrm>
        </p:spPr>
        <p:txBody>
          <a:bodyPr>
            <a:normAutofit/>
          </a:bodyPr>
          <a:lstStyle/>
          <a:p>
            <a:pPr algn="r" rtl="1"/>
            <a:r>
              <a:rPr lang="he-IL" dirty="0" smtClean="0"/>
              <a:t> יום אחד היה הולך בדרך,</a:t>
            </a:r>
          </a:p>
          <a:p>
            <a:pPr algn="r" rtl="1"/>
            <a:r>
              <a:rPr lang="he-IL" dirty="0" smtClean="0"/>
              <a:t> ראה איש שהיה נוטע חרוב. </a:t>
            </a:r>
          </a:p>
          <a:p>
            <a:pPr algn="r" rtl="1"/>
            <a:r>
              <a:rPr lang="he-IL" dirty="0" smtClean="0"/>
              <a:t>שאל אותו: מתי העץ יניב</a:t>
            </a:r>
            <a:r>
              <a:rPr lang="en-US" dirty="0" smtClean="0"/>
              <a:t>will bear </a:t>
            </a:r>
            <a:r>
              <a:rPr lang="he-IL" dirty="0" smtClean="0"/>
              <a:t> פירות?</a:t>
            </a:r>
          </a:p>
          <a:p>
            <a:pPr algn="r" rtl="1"/>
            <a:endParaRPr lang="en-US" dirty="0"/>
          </a:p>
        </p:txBody>
      </p:sp>
      <p:pic>
        <p:nvPicPr>
          <p:cNvPr id="5" name="Picture 4" descr="carob tree plant.bmp"/>
          <p:cNvPicPr>
            <a:picLocks noChangeAspect="1"/>
          </p:cNvPicPr>
          <p:nvPr/>
        </p:nvPicPr>
        <p:blipFill>
          <a:blip r:embed="rId2" cstate="print"/>
          <a:stretch>
            <a:fillRect/>
          </a:stretch>
        </p:blipFill>
        <p:spPr>
          <a:xfrm>
            <a:off x="914400" y="4343400"/>
            <a:ext cx="2921000" cy="21907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71800" y="1600201"/>
            <a:ext cx="5715000" cy="3352800"/>
          </a:xfrm>
        </p:spPr>
        <p:txBody>
          <a:bodyPr/>
          <a:lstStyle/>
          <a:p>
            <a:pPr algn="r" rtl="1">
              <a:buNone/>
            </a:pPr>
            <a:r>
              <a:rPr lang="he-IL" dirty="0" smtClean="0"/>
              <a:t>ענה לו: לאחר שבעים שנה.</a:t>
            </a:r>
            <a:endParaRPr lang="en-US" dirty="0" smtClean="0"/>
          </a:p>
          <a:p>
            <a:pPr algn="r" rtl="1">
              <a:buNone/>
            </a:pPr>
            <a:r>
              <a:rPr lang="he-IL" dirty="0" smtClean="0"/>
              <a:t> אמר לו: וכי אתה בטוח שתחיה שבעים שנה?</a:t>
            </a:r>
            <a:endParaRPr lang="en-US" dirty="0"/>
          </a:p>
        </p:txBody>
      </p:sp>
      <p:pic>
        <p:nvPicPr>
          <p:cNvPr id="4" name="Picture 3" descr="carobs.bmp"/>
          <p:cNvPicPr>
            <a:picLocks noChangeAspect="1"/>
          </p:cNvPicPr>
          <p:nvPr/>
        </p:nvPicPr>
        <p:blipFill>
          <a:blip r:embed="rId2" cstate="print"/>
          <a:stretch>
            <a:fillRect/>
          </a:stretch>
        </p:blipFill>
        <p:spPr>
          <a:xfrm>
            <a:off x="1371600" y="1981200"/>
            <a:ext cx="1676400" cy="140181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62400" y="1600201"/>
            <a:ext cx="4724400" cy="3429000"/>
          </a:xfrm>
        </p:spPr>
        <p:txBody>
          <a:bodyPr/>
          <a:lstStyle/>
          <a:p>
            <a:pPr algn="r" rtl="1">
              <a:buNone/>
            </a:pPr>
            <a:r>
              <a:rPr lang="he-IL" dirty="0" smtClean="0"/>
              <a:t>אמר לו אותו אדם:</a:t>
            </a:r>
            <a:endParaRPr lang="en-US" dirty="0" smtClean="0"/>
          </a:p>
          <a:p>
            <a:pPr algn="r" rtl="1">
              <a:buNone/>
            </a:pPr>
            <a:r>
              <a:rPr lang="he-IL" dirty="0" smtClean="0"/>
              <a:t> אני באתי לעולם </a:t>
            </a:r>
            <a:endParaRPr lang="en-US" dirty="0" smtClean="0"/>
          </a:p>
          <a:p>
            <a:pPr algn="r">
              <a:buNone/>
            </a:pPr>
            <a:r>
              <a:rPr lang="he-IL" dirty="0" smtClean="0"/>
              <a:t>ומצאתי חרוב נטוע </a:t>
            </a:r>
            <a:r>
              <a:rPr lang="he-IL" dirty="0" smtClean="0"/>
              <a:t>מניב</a:t>
            </a:r>
            <a:r>
              <a:rPr lang="en-US" dirty="0" smtClean="0"/>
              <a:t> </a:t>
            </a:r>
            <a:r>
              <a:rPr lang="he-IL" dirty="0" smtClean="0"/>
              <a:t>פירות</a:t>
            </a:r>
            <a:endParaRPr lang="en-US" dirty="0" smtClean="0"/>
          </a:p>
          <a:p>
            <a:pPr algn="r" rtl="1">
              <a:buNone/>
            </a:pPr>
            <a:r>
              <a:rPr lang="he-IL" dirty="0" smtClean="0"/>
              <a:t>כמו </a:t>
            </a:r>
            <a:r>
              <a:rPr lang="he-IL" dirty="0" smtClean="0"/>
              <a:t>שאבותי שתלו לי,</a:t>
            </a:r>
            <a:endParaRPr lang="en-US" dirty="0" smtClean="0"/>
          </a:p>
          <a:p>
            <a:pPr algn="r" rtl="1">
              <a:buNone/>
            </a:pPr>
            <a:r>
              <a:rPr lang="he-IL" dirty="0" smtClean="0"/>
              <a:t> כך אני שותל לצורך בני</a:t>
            </a:r>
            <a:endParaRPr lang="en-US" dirty="0"/>
          </a:p>
        </p:txBody>
      </p:sp>
      <p:pic>
        <p:nvPicPr>
          <p:cNvPr id="5" name="Picture 4" descr="carob trees.bmp"/>
          <p:cNvPicPr>
            <a:picLocks noChangeAspect="1"/>
          </p:cNvPicPr>
          <p:nvPr/>
        </p:nvPicPr>
        <p:blipFill>
          <a:blip r:embed="rId2" cstate="print"/>
          <a:stretch>
            <a:fillRect/>
          </a:stretch>
        </p:blipFill>
        <p:spPr>
          <a:xfrm>
            <a:off x="457200" y="1752600"/>
            <a:ext cx="3200400" cy="24109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274638"/>
            <a:ext cx="4343400" cy="1143000"/>
          </a:xfrm>
        </p:spPr>
        <p:txBody>
          <a:bodyPr/>
          <a:lstStyle/>
          <a:p>
            <a:r>
              <a:rPr lang="he-IL" dirty="0" smtClean="0"/>
              <a:t>דברים כ:יט</a:t>
            </a:r>
            <a:endParaRPr lang="en-US" dirty="0"/>
          </a:p>
        </p:txBody>
      </p:sp>
      <p:sp>
        <p:nvSpPr>
          <p:cNvPr id="3" name="Content Placeholder 2"/>
          <p:cNvSpPr>
            <a:spLocks noGrp="1"/>
          </p:cNvSpPr>
          <p:nvPr>
            <p:ph idx="1"/>
          </p:nvPr>
        </p:nvSpPr>
        <p:spPr/>
        <p:txBody>
          <a:bodyPr>
            <a:normAutofit fontScale="92500" lnSpcReduction="20000"/>
          </a:bodyPr>
          <a:lstStyle/>
          <a:p>
            <a:pPr algn="r" rtl="1">
              <a:buNone/>
            </a:pPr>
            <a:r>
              <a:rPr lang="he-IL" dirty="0" smtClean="0"/>
              <a:t>כִּי-תָצוּר אֶל-עִיר</a:t>
            </a:r>
          </a:p>
          <a:p>
            <a:pPr algn="r" rtl="1">
              <a:buNone/>
            </a:pPr>
            <a:r>
              <a:rPr lang="he-IL" dirty="0" smtClean="0"/>
              <a:t> יָמִים רַבִּים לְהִלָּחֵם עָלֶיהָ </a:t>
            </a:r>
          </a:p>
          <a:p>
            <a:pPr algn="r" rtl="1">
              <a:buNone/>
            </a:pPr>
            <a:r>
              <a:rPr lang="he-IL" dirty="0" smtClean="0"/>
              <a:t>לְתָפְשָׂהּ, </a:t>
            </a:r>
          </a:p>
          <a:p>
            <a:pPr algn="r" rtl="1">
              <a:buNone/>
            </a:pPr>
            <a:r>
              <a:rPr lang="he-IL" dirty="0" smtClean="0"/>
              <a:t>לֹא-תַשְׁחִית אֶת-עֵצָהּ </a:t>
            </a:r>
          </a:p>
          <a:p>
            <a:pPr algn="r" rtl="1">
              <a:buNone/>
            </a:pPr>
            <a:r>
              <a:rPr lang="he-IL" dirty="0" smtClean="0"/>
              <a:t>לִנְדֹּחַ עָלָיו גַּרְזֶן— </a:t>
            </a:r>
            <a:r>
              <a:rPr lang="en-US" dirty="0" smtClean="0"/>
              <a:t>by wielding an axe against them</a:t>
            </a:r>
            <a:endParaRPr lang="he-IL" dirty="0" smtClean="0"/>
          </a:p>
          <a:p>
            <a:pPr algn="r" rtl="1">
              <a:buNone/>
            </a:pPr>
            <a:r>
              <a:rPr lang="he-IL" dirty="0" smtClean="0"/>
              <a:t>כִּי מִמֶּנּוּ תֹאכֵל, </a:t>
            </a:r>
          </a:p>
          <a:p>
            <a:pPr algn="r" rtl="1">
              <a:buNone/>
            </a:pPr>
            <a:r>
              <a:rPr lang="he-IL" dirty="0" smtClean="0"/>
              <a:t>וְאֹתוֹ לֹא תִכְרֹת: </a:t>
            </a:r>
            <a:r>
              <a:rPr lang="en-US" dirty="0" smtClean="0"/>
              <a:t>and do not cut them down</a:t>
            </a:r>
            <a:r>
              <a:rPr lang="he-IL" dirty="0" smtClean="0"/>
              <a:t> </a:t>
            </a:r>
          </a:p>
          <a:p>
            <a:pPr algn="r" rtl="1">
              <a:buNone/>
            </a:pPr>
            <a:r>
              <a:rPr lang="he-IL" dirty="0" smtClean="0"/>
              <a:t>כִּי הָאָדָם עֵץ הַשָּׂדֶה, </a:t>
            </a:r>
          </a:p>
          <a:p>
            <a:pPr algn="r" rtl="1">
              <a:buNone/>
            </a:pPr>
            <a:r>
              <a:rPr lang="he-IL" dirty="0" smtClean="0"/>
              <a:t>לָבֹא מִפָּנֶיךָ בַּמָּצוֹר</a:t>
            </a:r>
            <a:endParaRPr lang="en-US" dirty="0"/>
          </a:p>
        </p:txBody>
      </p:sp>
      <p:pic>
        <p:nvPicPr>
          <p:cNvPr id="4" name="Picture 3" descr="trees.jpg"/>
          <p:cNvPicPr>
            <a:picLocks noChangeAspect="1"/>
          </p:cNvPicPr>
          <p:nvPr/>
        </p:nvPicPr>
        <p:blipFill>
          <a:blip r:embed="rId2" cstate="print"/>
          <a:stretch>
            <a:fillRect/>
          </a:stretch>
        </p:blipFill>
        <p:spPr>
          <a:xfrm>
            <a:off x="381000" y="457200"/>
            <a:ext cx="3962400" cy="262299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dirty="0" smtClean="0"/>
              <a:t>תהילים א:ג</a:t>
            </a:r>
            <a:endParaRPr lang="en-US" dirty="0"/>
          </a:p>
        </p:txBody>
      </p:sp>
      <p:sp>
        <p:nvSpPr>
          <p:cNvPr id="3" name="Content Placeholder 2"/>
          <p:cNvSpPr>
            <a:spLocks noGrp="1"/>
          </p:cNvSpPr>
          <p:nvPr>
            <p:ph idx="1"/>
          </p:nvPr>
        </p:nvSpPr>
        <p:spPr/>
        <p:txBody>
          <a:bodyPr/>
          <a:lstStyle/>
          <a:p>
            <a:pPr algn="r" rtl="1"/>
            <a:r>
              <a:rPr lang="he-IL" dirty="0" smtClean="0"/>
              <a:t> וְהָיָה--    כְּעֵץ, שָׁתוּל עַל-פַּלְגֵי-מָיִם:</a:t>
            </a:r>
            <a:br>
              <a:rPr lang="he-IL" dirty="0" smtClean="0"/>
            </a:br>
            <a:r>
              <a:rPr lang="he-IL" dirty="0" smtClean="0"/>
              <a:t>אֲשֶׁר פִּרְיוֹ, יִתֵּן בְּעִתּוֹ</a:t>
            </a:r>
            <a:endParaRPr lang="en-US" dirty="0" smtClean="0"/>
          </a:p>
          <a:p>
            <a:pPr algn="r" rtl="1"/>
            <a:r>
              <a:rPr lang="he-IL" dirty="0" smtClean="0"/>
              <a:t>--וְעָלֵהוּ לֹא-יִבּוֹל; וְכֹל אֲשֶׁר-יַעֲשֶׂה יַצְלִיחַ.</a:t>
            </a:r>
          </a:p>
          <a:p>
            <a:r>
              <a:rPr lang="en-US" dirty="0" smtClean="0"/>
              <a:t>And he shall be like a tree planted by streams of water,</a:t>
            </a:r>
          </a:p>
          <a:p>
            <a:r>
              <a:rPr lang="en-US" dirty="0" smtClean="0"/>
              <a:t>That brings forth its fruit in its season, and whose leaves do not wither, and in whatever he does, he shall prosper.</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1572</TotalTime>
  <Words>491</Words>
  <Application>Microsoft Office PowerPoint</Application>
  <PresentationFormat>On-screen Show (4:3)</PresentationFormat>
  <Paragraphs>62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Contemporary Jewish Issues Session 3</vt:lpstr>
      <vt:lpstr>Watch over the world, child</vt:lpstr>
      <vt:lpstr>Sustainability</vt:lpstr>
      <vt:lpstr>ישעיהו מ:ז</vt:lpstr>
      <vt:lpstr>תענית עב</vt:lpstr>
      <vt:lpstr>Slide 6</vt:lpstr>
      <vt:lpstr>Slide 7</vt:lpstr>
      <vt:lpstr>דברים כ:יט</vt:lpstr>
      <vt:lpstr>תהילים א:ג</vt:lpstr>
      <vt:lpstr>Sustainability</vt:lpstr>
      <vt:lpstr>Choose a club for the wiki  לעבדה ולשמרה</vt:lpstr>
      <vt:lpstr>Multi-Media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Contemporary Jewish Issues</dc:title>
  <dc:creator>Semadar Goldstein</dc:creator>
  <cp:lastModifiedBy>Semadar Goldstein</cp:lastModifiedBy>
  <cp:revision>39</cp:revision>
  <dcterms:created xsi:type="dcterms:W3CDTF">2010-09-11T19:08:54Z</dcterms:created>
  <dcterms:modified xsi:type="dcterms:W3CDTF">2010-09-26T16:59:25Z</dcterms:modified>
</cp:coreProperties>
</file>